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4" y="1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6164e5c19b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6164e5c19b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6164e5c19b_0_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6164e5c19b_0_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anquealimentaire-toulouse.org/participer-collect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2470500" y="1624700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4180">
                <a:solidFill>
                  <a:schemeClr val="lt1"/>
                </a:solidFill>
              </a:rPr>
              <a:t>PUBLICATIONS TYPES</a:t>
            </a:r>
            <a:endParaRPr sz="4180">
              <a:solidFill>
                <a:schemeClr val="lt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470492" y="3098325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>
                <a:solidFill>
                  <a:schemeClr val="lt1"/>
                </a:solidFill>
              </a:rPr>
              <a:t>Grande Collecte Nationale 2023</a:t>
            </a:r>
            <a:endParaRPr dirty="0">
              <a:solidFill>
                <a:schemeClr val="lt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220" y="630220"/>
            <a:ext cx="3342300" cy="69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108700" y="72850"/>
            <a:ext cx="3741600" cy="5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520">
                <a:solidFill>
                  <a:srgbClr val="FF9900"/>
                </a:solidFill>
              </a:rPr>
              <a:t>Recherche de bénévoles</a:t>
            </a:r>
            <a:endParaRPr sz="2520">
              <a:solidFill>
                <a:srgbClr val="FF9900"/>
              </a:solidFill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subTitle" idx="4294967295"/>
          </p:nvPr>
        </p:nvSpPr>
        <p:spPr>
          <a:xfrm>
            <a:off x="108700" y="506673"/>
            <a:ext cx="1796300" cy="7805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600" dirty="0"/>
              <a:t>Dès aujourd’hui</a:t>
            </a:r>
            <a:endParaRPr sz="1600" dirty="0"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2"/>
          </p:nvPr>
        </p:nvSpPr>
        <p:spPr>
          <a:xfrm>
            <a:off x="108700" y="1376175"/>
            <a:ext cx="3960900" cy="2379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Vous souhaitez vous rendre utile le temps de quelques heures, quelques jours ?</a:t>
            </a:r>
            <a:endParaRPr sz="5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La @Banquealim31 recherche des bénévoles pour sa Grande Collecte Nationale </a:t>
            </a:r>
            <a:r>
              <a:rPr lang="fr-FR" sz="760" dirty="0"/>
              <a:t>le dernier week-end de novembre</a:t>
            </a:r>
            <a:r>
              <a:rPr lang="fr" sz="760" dirty="0"/>
              <a:t> ! 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Vous pouvez prêter main forte de différentes manières, en : 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🧑‍✈️Animant un point de collecte en magasin et constituant son équipe (amis, famille, collègues,…)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🦺Faisant partie d'une équipe en point de collecte (vous serez rattaché à une équipe dont il manque des bénévoles)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🚚Conduisant un camion pour aller ramasser et déposer les denrées au centre de tri (Permis B suffisant)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"/>
              <a:buFont typeface="Arial"/>
              <a:buNone/>
            </a:pPr>
            <a:r>
              <a:rPr lang="fr" sz="760" dirty="0"/>
              <a:t>🥫Participant au tri des denrées au centre de tri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>
              <a:lnSpc>
                <a:spcPct val="100000"/>
              </a:lnSpc>
              <a:buSzPts val="440"/>
              <a:buNone/>
            </a:pPr>
            <a:r>
              <a:rPr lang="fr" sz="760" dirty="0"/>
              <a:t>Si vous souhaitez avoir plus d’information et vous inscrire en tant que bénévole, rendez-vous sur : </a:t>
            </a:r>
            <a:r>
              <a:rPr lang="fr-FR" sz="760" dirty="0">
                <a:hlinkClick r:id="rId3"/>
              </a:rPr>
              <a:t>https://www.banquealimentaire-toulouse.org/participer-collecte/</a:t>
            </a:r>
            <a:endParaRPr lang="fr-FR" sz="760" dirty="0"/>
          </a:p>
          <a:p>
            <a:pPr marL="0" lvl="0" indent="0">
              <a:lnSpc>
                <a:spcPct val="100000"/>
              </a:lnSpc>
              <a:buSzPts val="440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#collectenationale2023 #grandecollecte2023 #jefaismaba #solidarité #bénévole  #benevolat  #giletsorange #aidealimentaire #toulouse #association #précarité #hautegaronne #ariège #tarnetgaronne #aider  #humanitaire #alimentation</a:t>
            </a:r>
            <a:endParaRPr sz="660" dirty="0"/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4">
            <a:alphaModFix/>
          </a:blip>
          <a:srcRect t="11207" r="78617" b="52452"/>
          <a:stretch/>
        </p:blipFill>
        <p:spPr>
          <a:xfrm>
            <a:off x="398600" y="1102098"/>
            <a:ext cx="472129" cy="46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>
            <a:spLocks noGrp="1"/>
          </p:cNvSpPr>
          <p:nvPr>
            <p:ph type="body" idx="2"/>
          </p:nvPr>
        </p:nvSpPr>
        <p:spPr>
          <a:xfrm>
            <a:off x="108700" y="4165475"/>
            <a:ext cx="3960900" cy="8757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00000"/>
              </a:lnSpc>
              <a:buSzPts val="440"/>
              <a:buNone/>
            </a:pPr>
            <a:r>
              <a:rPr lang="fr" sz="760" dirty="0"/>
              <a:t>🟠Vous souhaitez aider le temps de quelques heures, quelques jours ? @BanqueToulouse recherche des bénévoles pour sa Grande Collecte Nationale </a:t>
            </a:r>
            <a:r>
              <a:rPr lang="fr-FR" sz="760" dirty="0"/>
              <a:t>le</a:t>
            </a:r>
            <a:r>
              <a:rPr lang="fr" sz="760" dirty="0"/>
              <a:t> </a:t>
            </a:r>
            <a:r>
              <a:rPr lang="fr-FR" sz="760" dirty="0"/>
              <a:t>dernier week-end de novembre</a:t>
            </a:r>
            <a:r>
              <a:rPr lang="fr" sz="760" dirty="0"/>
              <a:t> ! 🦺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>
              <a:lnSpc>
                <a:spcPct val="100000"/>
              </a:lnSpc>
              <a:buSzPts val="440"/>
              <a:buNone/>
            </a:pPr>
            <a:r>
              <a:rPr lang="fr" sz="760" dirty="0"/>
              <a:t>Pour participer, rdv sur : </a:t>
            </a:r>
            <a:r>
              <a:rPr lang="fr-FR" sz="760" dirty="0"/>
              <a:t>https://urlz.fr/mpG7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#collectenationale2023 #jefaismaba #solidarité </a:t>
            </a:r>
            <a:endParaRPr sz="760" dirty="0"/>
          </a:p>
        </p:txBody>
      </p:sp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l="27071" t="12652" r="53348" b="53894"/>
          <a:stretch/>
        </p:blipFill>
        <p:spPr>
          <a:xfrm>
            <a:off x="398600" y="3836082"/>
            <a:ext cx="472124" cy="46808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>
            <a:spLocks noGrp="1"/>
          </p:cNvSpPr>
          <p:nvPr>
            <p:ph type="body" idx="2"/>
          </p:nvPr>
        </p:nvSpPr>
        <p:spPr>
          <a:xfrm>
            <a:off x="4190000" y="2853275"/>
            <a:ext cx="4845300" cy="21879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🟠Vous souhaitez vous rendre utile le temps de quelques heures, quelques jours ?</a:t>
            </a:r>
            <a:endParaRPr sz="760" dirty="0"/>
          </a:p>
          <a:p>
            <a:pPr marL="0" lvl="0" indent="0">
              <a:lnSpc>
                <a:spcPct val="100000"/>
              </a:lnSpc>
              <a:buClr>
                <a:schemeClr val="dk1"/>
              </a:buClr>
              <a:buSzPts val="440"/>
              <a:buNone/>
            </a:pPr>
            <a:r>
              <a:rPr lang="fr" sz="760" dirty="0"/>
              <a:t>@Banquealimentaire31 recherche des bénévoles pour sa Grande Collecte Nationale </a:t>
            </a:r>
            <a:r>
              <a:rPr lang="fr-FR" sz="760" dirty="0"/>
              <a:t>le</a:t>
            </a:r>
            <a:r>
              <a:rPr lang="fr" sz="760" dirty="0"/>
              <a:t> </a:t>
            </a:r>
            <a:r>
              <a:rPr lang="fr-FR" sz="760" dirty="0"/>
              <a:t>dernier week-end de novembre</a:t>
            </a:r>
            <a:r>
              <a:rPr lang="fr" sz="760" dirty="0"/>
              <a:t> ! 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fr" sz="760" dirty="0"/>
              <a:t>Vous pouvez prêter main forte de différentes manières, en : 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fr" sz="760" dirty="0"/>
              <a:t>🧑‍✈️Animant un point de collecte en magasin et constituant son équipe (amis, famille, collègues,…)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fr" sz="760" dirty="0"/>
              <a:t>🦺Faisant partie d'une équipe en point de collecte (vous serez rattaché à une équipe dont il manque des bénévoles)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fr" sz="760" dirty="0"/>
              <a:t>🚚Conduisant un camion pour aller ramasser et déposer les denrées au centre de tri (Permis B suffisant)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fr" sz="760" dirty="0"/>
              <a:t>🥫Participant au tri des denrées au centre de tri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endParaRPr sz="760" dirty="0"/>
          </a:p>
          <a:p>
            <a:pPr marL="0" lvl="0" indent="0">
              <a:lnSpc>
                <a:spcPct val="100000"/>
              </a:lnSpc>
              <a:buSzPts val="440"/>
              <a:buNone/>
            </a:pPr>
            <a:r>
              <a:rPr lang="fr" sz="760" dirty="0"/>
              <a:t>Pour plus d’information et vous inscrire, rdv sur :</a:t>
            </a:r>
            <a:r>
              <a:rPr lang="fr-FR" sz="760" dirty="0">
                <a:hlinkClick r:id="rId3"/>
              </a:rPr>
              <a:t>https://www.banquealimentaire-toulouse.org/participer-collecte/</a:t>
            </a:r>
            <a:endParaRPr lang="fr-FR"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#collectenationale2023 #grandecollecte2023 #jefaismaba #solidarité #bénévole  #benevolat  #giletsorange #aidealimentaire #toulouse #association #précarité #hautegaronne #ariège #tarnetgaronne #aider  #humanitaire #alimentation</a:t>
            </a:r>
            <a:endParaRPr sz="760" dirty="0"/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l="79620" t="12652" b="53894"/>
          <a:stretch/>
        </p:blipFill>
        <p:spPr>
          <a:xfrm>
            <a:off x="4401975" y="2609461"/>
            <a:ext cx="472124" cy="449738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>
            <a:spLocks noGrp="1"/>
          </p:cNvSpPr>
          <p:nvPr>
            <p:ph type="body" idx="2"/>
          </p:nvPr>
        </p:nvSpPr>
        <p:spPr>
          <a:xfrm>
            <a:off x="4190000" y="383850"/>
            <a:ext cx="4845300" cy="21879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Vous souhaitez vous rendre utile le temps de quelques heures, quelques jours ?</a:t>
            </a:r>
            <a:endParaRPr sz="560" dirty="0"/>
          </a:p>
          <a:p>
            <a:pPr marL="0" lvl="0" indent="0">
              <a:lnSpc>
                <a:spcPct val="100000"/>
              </a:lnSpc>
              <a:buSzPts val="440"/>
              <a:buNone/>
            </a:pPr>
            <a:r>
              <a:rPr lang="fr" sz="760" dirty="0"/>
              <a:t>La @Banque Alimentaire de Toulouse et sa région recherche des bénévoles pour sa Grande Collecte Nationale </a:t>
            </a:r>
            <a:r>
              <a:rPr lang="fr-FR" sz="760" dirty="0"/>
              <a:t>le</a:t>
            </a:r>
            <a:r>
              <a:rPr lang="fr" sz="760" dirty="0"/>
              <a:t> </a:t>
            </a:r>
            <a:r>
              <a:rPr lang="fr-FR" sz="760" dirty="0"/>
              <a:t>dernier week-end de novembre</a:t>
            </a:r>
            <a:r>
              <a:rPr lang="fr" sz="760" dirty="0"/>
              <a:t> ! 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Vous pouvez prêter main forte de différentes manières, en : 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🧑‍✈️Animant un point de collecte en magasin et constituant son équipe (amis, famille, collègues,…)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🦺Faisant partie d'une équipe en point de collecte (vous serez rattaché à une équipe dont il manque des bénévoles)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🚚Conduisant un camion pour aller ramasser et déposer les denrées au centre de tri (Permis B suffisant)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🥫Participant au tri des denrées au centre de tri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>
              <a:lnSpc>
                <a:spcPct val="100000"/>
              </a:lnSpc>
              <a:buSzPts val="440"/>
              <a:buNone/>
            </a:pPr>
            <a:r>
              <a:rPr lang="fr" sz="760" dirty="0"/>
              <a:t>Si vous souhaitez avoir plus d’information et vous inscrire en tant que bénévole, rendez-vous sur : </a:t>
            </a:r>
            <a:r>
              <a:rPr lang="fr-FR" sz="760" dirty="0">
                <a:hlinkClick r:id="rId3"/>
              </a:rPr>
              <a:t>https://www.banquealimentaire-toulouse.org/participer-collecte/</a:t>
            </a:r>
            <a:endParaRPr lang="fr-FR"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#collectenationale2023 #grandecollecte2023 #jefaismaba #solidarité #bénévole  #benevolat  #giletsorange #aidealimentaire #toulouse #association #précarité #hautegaronne #ariège #tarnetgaronne #aider  #humanitaire #alimentation</a:t>
            </a:r>
            <a:endParaRPr sz="660" dirty="0"/>
          </a:p>
        </p:txBody>
      </p:sp>
      <p:pic>
        <p:nvPicPr>
          <p:cNvPr id="70" name="Google Shape;70;p14"/>
          <p:cNvPicPr preferRelativeResize="0"/>
          <p:nvPr/>
        </p:nvPicPr>
        <p:blipFill rotWithShape="1">
          <a:blip r:embed="rId4">
            <a:alphaModFix/>
          </a:blip>
          <a:srcRect t="55047" r="80420" b="13228"/>
          <a:stretch/>
        </p:blipFill>
        <p:spPr>
          <a:xfrm>
            <a:off x="4356888" y="149049"/>
            <a:ext cx="430225" cy="4044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>
            <a:spLocks noGrp="1"/>
          </p:cNvSpPr>
          <p:nvPr>
            <p:ph type="title"/>
          </p:nvPr>
        </p:nvSpPr>
        <p:spPr>
          <a:xfrm>
            <a:off x="108700" y="72850"/>
            <a:ext cx="3741600" cy="52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520">
                <a:solidFill>
                  <a:srgbClr val="FF9900"/>
                </a:solidFill>
              </a:rPr>
              <a:t>Appel aux dons</a:t>
            </a:r>
            <a:endParaRPr sz="2520">
              <a:solidFill>
                <a:srgbClr val="FF9900"/>
              </a:solidFill>
            </a:endParaRPr>
          </a:p>
        </p:txBody>
      </p:sp>
      <p:sp>
        <p:nvSpPr>
          <p:cNvPr id="76" name="Google Shape;76;p15"/>
          <p:cNvSpPr txBox="1">
            <a:spLocks noGrp="1"/>
          </p:cNvSpPr>
          <p:nvPr>
            <p:ph type="subTitle" idx="4294967295"/>
          </p:nvPr>
        </p:nvSpPr>
        <p:spPr>
          <a:xfrm>
            <a:off x="108700" y="446674"/>
            <a:ext cx="5027182" cy="82284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fr" sz="1000" dirty="0"/>
              <a:t>A partir du 16 Novembre </a:t>
            </a:r>
            <a:endParaRPr sz="1000" dirty="0"/>
          </a:p>
        </p:txBody>
      </p:sp>
      <p:sp>
        <p:nvSpPr>
          <p:cNvPr id="77" name="Google Shape;77;p15"/>
          <p:cNvSpPr txBox="1">
            <a:spLocks noGrp="1"/>
          </p:cNvSpPr>
          <p:nvPr>
            <p:ph type="body" idx="2"/>
          </p:nvPr>
        </p:nvSpPr>
        <p:spPr>
          <a:xfrm>
            <a:off x="108700" y="1082040"/>
            <a:ext cx="3899420" cy="272911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🟠 C’est bientôt la Grande Collecte Nationale des Banques Alimentaires ! 🟠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Rendez-vous dans plus de 100 supermarchés, centre commerciaux et épiceries partenaires à Toulouse et sa région, le 24, 25 </a:t>
            </a:r>
            <a:r>
              <a:rPr lang="fr-FR" sz="760" dirty="0"/>
              <a:t>et </a:t>
            </a:r>
            <a:r>
              <a:rPr lang="fr" sz="760" dirty="0"/>
              <a:t>26 Novembre pour effectuer vos dons. 🏪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La @Banquealim31 apporte une #aidealimentaire à </a:t>
            </a:r>
            <a:r>
              <a:rPr lang="fr-FR" sz="760" dirty="0"/>
              <a:t>plus de </a:t>
            </a:r>
            <a:r>
              <a:rPr lang="fr" sz="760" dirty="0"/>
              <a:t>30 000 bénéficiaires par semaine en Haute-Garonne, en Ariège et dans le Tarn-et-Garonne. Cette Grande Collecte est essentielle pour elle car elle lui permet d’assurer son stock et la diversité des produits distribués durant l’année.  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Facilement reconnaissables, les bénévoles en #giletsorange seront présents dans les magasins pour recueillir vos dons et vous renseigner sur les besoins prioritaires. 🦺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fr" sz="760" dirty="0"/>
              <a:t>Ensemble, aidons l’Homme à se restaurer ! 🧡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fr" sz="760" dirty="0"/>
              <a:t>#collectenationale2023 #grandecollecte2023 #jefaismaba #solidarité #bénévole  #benevolat  #giletsorange #aidealimentaire #toulouse #association #précarité #hautegaronne #ariège #tarnetgaronne #aider  #humanitaire #alimentation</a:t>
            </a:r>
            <a:endParaRPr sz="76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endParaRPr sz="760" dirty="0"/>
          </a:p>
        </p:txBody>
      </p:sp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t="11207" r="78617" b="52452"/>
          <a:stretch/>
        </p:blipFill>
        <p:spPr>
          <a:xfrm>
            <a:off x="277450" y="845270"/>
            <a:ext cx="430200" cy="42425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>
            <a:spLocks noGrp="1"/>
          </p:cNvSpPr>
          <p:nvPr>
            <p:ph type="body" idx="2"/>
          </p:nvPr>
        </p:nvSpPr>
        <p:spPr>
          <a:xfrm>
            <a:off x="108700" y="4165475"/>
            <a:ext cx="3960900" cy="8757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SzPts val="1100"/>
              <a:buNone/>
            </a:pPr>
            <a:r>
              <a:rPr lang="fr" sz="760" dirty="0"/>
              <a:t>🟠 C’est bientôt la Grande Collecte Nationale des Banques Alimentaires ! 🟠 RDV dans plus de 100 supermarchés, centre commerciaux et épiceries partenaires à Toulouse et sa région, le 24, 25 </a:t>
            </a:r>
            <a:r>
              <a:rPr lang="fr-FR" sz="760" dirty="0"/>
              <a:t>et</a:t>
            </a:r>
            <a:r>
              <a:rPr lang="fr" sz="760" dirty="0"/>
              <a:t> 26 Novembre pour effectuer vos dons. 🏪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#collectenationale2023 #jefaismaba #don</a:t>
            </a:r>
            <a:endParaRPr sz="760" dirty="0"/>
          </a:p>
        </p:txBody>
      </p:sp>
      <p:pic>
        <p:nvPicPr>
          <p:cNvPr id="80" name="Google Shape;80;p15"/>
          <p:cNvPicPr preferRelativeResize="0"/>
          <p:nvPr/>
        </p:nvPicPr>
        <p:blipFill rotWithShape="1">
          <a:blip r:embed="rId3">
            <a:alphaModFix/>
          </a:blip>
          <a:srcRect l="27071" t="12652" r="53348" b="53894"/>
          <a:stretch/>
        </p:blipFill>
        <p:spPr>
          <a:xfrm>
            <a:off x="398600" y="3807540"/>
            <a:ext cx="472124" cy="46808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>
            <a:spLocks noGrp="1"/>
          </p:cNvSpPr>
          <p:nvPr>
            <p:ph type="body" idx="2"/>
          </p:nvPr>
        </p:nvSpPr>
        <p:spPr>
          <a:xfrm>
            <a:off x="4190000" y="2853275"/>
            <a:ext cx="4845300" cy="21879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🟠 C’est bientôt la Grande Collecte Nationale des Banques Alimentaires ! 🟠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Rendez-vous dans plus de 100 supermarchés, centre commerciaux et épiceries partenaires à Toulouse et sa région, le 24, 25 </a:t>
            </a:r>
            <a:r>
              <a:rPr lang="fr-FR" sz="760" dirty="0"/>
              <a:t>et</a:t>
            </a:r>
            <a:r>
              <a:rPr lang="fr" sz="760" dirty="0"/>
              <a:t> 26 Novembre pour effectuer vos dons. 🏪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La @banquealimentaire31 apporte une #aidealimentaire à </a:t>
            </a:r>
            <a:r>
              <a:rPr lang="fr-FR" sz="760" dirty="0"/>
              <a:t>plus de 30</a:t>
            </a:r>
            <a:r>
              <a:rPr lang="fr" sz="760" dirty="0"/>
              <a:t> 000 bénéficiaires par semaine en Haute-Garonne, en Ariège et dans le Tarn-et-Garonne. Cette Grande Collecte est essentielle pour elle car elle lui permet d’assurer son stock et la diversité des produits distribués durant l’année.   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Facilement reconnaissables, les bénévoles en #giletsorange seront présents dans les magasins pour recueillir vos dons et vous renseigner sur les besoins prioritaires. 🦺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Ensemble, aidons l’Homme à se restaurer ! 🧡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440"/>
              <a:buNone/>
            </a:pPr>
            <a:r>
              <a:rPr lang="fr" sz="760" dirty="0"/>
              <a:t>#collectenationale2023 #grandecollecte2023 #jefaismaba #solidarité #bénévole #benevolat #giletsorange #aidealimentaire #toulouse #association #précarité </a:t>
            </a:r>
            <a:endParaRPr sz="760" dirty="0"/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2"/>
          </p:nvPr>
        </p:nvSpPr>
        <p:spPr>
          <a:xfrm>
            <a:off x="4153900" y="119392"/>
            <a:ext cx="4845300" cy="253083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🟠 C’est bientôt la Grande Collecte Nationale des Banques Alimentaires ! 🟠</a:t>
            </a:r>
            <a:endParaRPr sz="76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Rendez-vous dans plus de 100 supermarchés, centre commerciaux et épiceries partenaires à Toulouse et sa région, le 24, 25 </a:t>
            </a:r>
            <a:r>
              <a:rPr lang="fr-FR" sz="760" dirty="0"/>
              <a:t>et </a:t>
            </a:r>
            <a:r>
              <a:rPr lang="fr" sz="760" dirty="0"/>
              <a:t>26 Novembre pour effectuer vos dons. 🏪</a:t>
            </a:r>
            <a:endParaRPr sz="76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La @Banque Alimentaire de Toulouse et sa région apporte une #aidealimentaire à </a:t>
            </a:r>
            <a:r>
              <a:rPr lang="fr-FR" sz="760" dirty="0"/>
              <a:t>plus de 30</a:t>
            </a:r>
            <a:r>
              <a:rPr lang="fr" sz="760" dirty="0"/>
              <a:t> 000 bénéficiaires par semaine en Haute-Garonne, en Ariège et dans le Tarn-et-Garonne. Cette Grande Collecte est essentielle pour elle car elle lui permet d’assurer son stock et la diversité des produits distribués durant l’année.   </a:t>
            </a:r>
            <a:endParaRPr sz="76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Facilement reconnaissables, les bénévoles en #giletsorange seront présents dans les magasins pour recueillir vos dons et vous renseigner sur les besoins prioritaires. 🦺</a:t>
            </a:r>
            <a:endParaRPr sz="76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760" dirty="0"/>
              <a:t>Ensemble, aidons l’Homme à se restaurer ! 🧡</a:t>
            </a:r>
            <a:endParaRPr sz="760" dirty="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fr" sz="760" dirty="0"/>
              <a:t>#collectenationale2023 #grandecollecte2023 #jefaismaba #solidarité #bénévole  #benevolat  #giletsorange #aidealimentaire #toulouse #association #précarité </a:t>
            </a:r>
            <a:endParaRPr sz="760" dirty="0"/>
          </a:p>
        </p:txBody>
      </p:sp>
      <p:pic>
        <p:nvPicPr>
          <p:cNvPr id="83" name="Google Shape;83;p15"/>
          <p:cNvPicPr preferRelativeResize="0"/>
          <p:nvPr/>
        </p:nvPicPr>
        <p:blipFill rotWithShape="1">
          <a:blip r:embed="rId3">
            <a:alphaModFix/>
          </a:blip>
          <a:srcRect t="55047" r="80420" b="13228"/>
          <a:stretch/>
        </p:blipFill>
        <p:spPr>
          <a:xfrm>
            <a:off x="3803228" y="35156"/>
            <a:ext cx="430225" cy="404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 rotWithShape="1">
          <a:blip r:embed="rId3">
            <a:alphaModFix/>
          </a:blip>
          <a:srcRect l="79620" t="12652" b="53894"/>
          <a:stretch/>
        </p:blipFill>
        <p:spPr>
          <a:xfrm>
            <a:off x="4233453" y="2571750"/>
            <a:ext cx="472124" cy="449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1106</Words>
  <Application>Microsoft Office PowerPoint</Application>
  <PresentationFormat>Affichage à l'écran (16:9)</PresentationFormat>
  <Paragraphs>69</Paragraphs>
  <Slides>3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PUBLICATIONS TYPES</vt:lpstr>
      <vt:lpstr>Recherche de bénévoles</vt:lpstr>
      <vt:lpstr>Appel aux dons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PUBLICATIONS TYPES</dc:title>
  <cp:lastModifiedBy>BAN-PORT-2</cp:lastModifiedBy>
  <cp:revision>2</cp:revision>
  <dcterms:modified xsi:type="dcterms:W3CDTF">2023-06-21T12:47:53Z</dcterms:modified>
</cp:coreProperties>
</file>